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2241E-65C3-4384-925F-07F703018C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35A9A7-4C4B-4013-AA04-87296CA61C62}">
      <dgm:prSet phldrT="[Text]"/>
      <dgm:spPr/>
      <dgm:t>
        <a:bodyPr/>
        <a:lstStyle/>
        <a:p>
          <a:r>
            <a:rPr lang="cs-CZ" dirty="0" err="1" smtClean="0"/>
            <a:t>Have</a:t>
          </a:r>
          <a:endParaRPr lang="cs-CZ" dirty="0" smtClean="0"/>
        </a:p>
        <a:p>
          <a:r>
            <a:rPr lang="cs-CZ" dirty="0" smtClean="0"/>
            <a:t>Has</a:t>
          </a:r>
          <a:endParaRPr lang="cs-CZ" dirty="0"/>
        </a:p>
      </dgm:t>
    </dgm:pt>
    <dgm:pt modelId="{F7E9E3A9-78EE-4371-A68B-1D744CE735D8}" type="parTrans" cxnId="{217FAA7B-09AA-4F8B-8835-2C5EC3981F20}">
      <dgm:prSet/>
      <dgm:spPr/>
      <dgm:t>
        <a:bodyPr/>
        <a:lstStyle/>
        <a:p>
          <a:endParaRPr lang="cs-CZ"/>
        </a:p>
      </dgm:t>
    </dgm:pt>
    <dgm:pt modelId="{C3EB93B9-61A7-44F5-8EFE-7819BE44F08A}" type="sibTrans" cxnId="{217FAA7B-09AA-4F8B-8835-2C5EC3981F20}">
      <dgm:prSet/>
      <dgm:spPr/>
      <dgm:t>
        <a:bodyPr/>
        <a:lstStyle/>
        <a:p>
          <a:endParaRPr lang="cs-CZ"/>
        </a:p>
      </dgm:t>
    </dgm:pt>
    <dgm:pt modelId="{647C811D-BF87-4D70-BFED-CCE0C775B75C}">
      <dgm:prSet phldrT="[Text]"/>
      <dgm:spPr/>
      <dgm:t>
        <a:bodyPr/>
        <a:lstStyle/>
        <a:p>
          <a:r>
            <a:rPr lang="cs-CZ" dirty="0" err="1" smtClean="0"/>
            <a:t>Short</a:t>
          </a:r>
          <a:r>
            <a:rPr lang="cs-CZ" dirty="0" smtClean="0"/>
            <a:t> </a:t>
          </a:r>
          <a:r>
            <a:rPr lang="cs-CZ" dirty="0" err="1" smtClean="0"/>
            <a:t>hair</a:t>
          </a:r>
          <a:endParaRPr lang="cs-CZ" dirty="0"/>
        </a:p>
      </dgm:t>
    </dgm:pt>
    <dgm:pt modelId="{2A8F5190-07C6-43F7-8867-8294480267DA}" type="parTrans" cxnId="{EB995055-46FE-4149-8E78-E035B80B6A38}">
      <dgm:prSet/>
      <dgm:spPr/>
      <dgm:t>
        <a:bodyPr/>
        <a:lstStyle/>
        <a:p>
          <a:endParaRPr lang="cs-CZ"/>
        </a:p>
      </dgm:t>
    </dgm:pt>
    <dgm:pt modelId="{C7EF759C-CDAB-45CD-8AED-84C792F364CB}" type="sibTrans" cxnId="{EB995055-46FE-4149-8E78-E035B80B6A38}">
      <dgm:prSet/>
      <dgm:spPr/>
      <dgm:t>
        <a:bodyPr/>
        <a:lstStyle/>
        <a:p>
          <a:endParaRPr lang="cs-CZ"/>
        </a:p>
      </dgm:t>
    </dgm:pt>
    <dgm:pt modelId="{04FA0534-326F-4A75-87FE-FE5336161439}">
      <dgm:prSet phldrT="[Text]"/>
      <dgm:spPr/>
      <dgm:t>
        <a:bodyPr/>
        <a:lstStyle/>
        <a:p>
          <a:r>
            <a:rPr lang="cs-CZ" dirty="0" err="1" smtClean="0"/>
            <a:t>Your</a:t>
          </a:r>
          <a:r>
            <a:rPr lang="cs-CZ" dirty="0" smtClean="0"/>
            <a:t> </a:t>
          </a:r>
          <a:r>
            <a:rPr lang="cs-CZ" dirty="0" err="1" smtClean="0"/>
            <a:t>bedroom</a:t>
          </a:r>
          <a:endParaRPr lang="cs-CZ" dirty="0"/>
        </a:p>
      </dgm:t>
    </dgm:pt>
    <dgm:pt modelId="{1E62B52F-115F-4483-B648-4620F55579DE}" type="parTrans" cxnId="{C74CDE79-159A-4AD3-B4E6-0098F067128E}">
      <dgm:prSet/>
      <dgm:spPr/>
      <dgm:t>
        <a:bodyPr/>
        <a:lstStyle/>
        <a:p>
          <a:endParaRPr lang="cs-CZ"/>
        </a:p>
      </dgm:t>
    </dgm:pt>
    <dgm:pt modelId="{64187B58-9487-446A-A8AF-D30848CEC5B6}" type="sibTrans" cxnId="{C74CDE79-159A-4AD3-B4E6-0098F067128E}">
      <dgm:prSet/>
      <dgm:spPr/>
      <dgm:t>
        <a:bodyPr/>
        <a:lstStyle/>
        <a:p>
          <a:endParaRPr lang="cs-CZ"/>
        </a:p>
      </dgm:t>
    </dgm:pt>
    <dgm:pt modelId="{8AE0A673-1100-49F7-99C8-C247D73E1AF0}">
      <dgm:prSet phldrT="[Text]"/>
      <dgm:spPr/>
      <dgm:t>
        <a:bodyPr/>
        <a:lstStyle/>
        <a:p>
          <a:r>
            <a:rPr lang="cs-CZ" dirty="0" smtClean="0"/>
            <a:t>His </a:t>
          </a:r>
          <a:r>
            <a:rPr lang="cs-CZ" dirty="0" err="1" smtClean="0"/>
            <a:t>grandparents</a:t>
          </a:r>
          <a:endParaRPr lang="cs-CZ" dirty="0"/>
        </a:p>
      </dgm:t>
    </dgm:pt>
    <dgm:pt modelId="{15943910-2275-4F75-9519-35059B0563CF}" type="parTrans" cxnId="{B2E46C21-9333-45F8-AA68-F69C15BD0333}">
      <dgm:prSet/>
      <dgm:spPr/>
      <dgm:t>
        <a:bodyPr/>
        <a:lstStyle/>
        <a:p>
          <a:endParaRPr lang="cs-CZ"/>
        </a:p>
      </dgm:t>
    </dgm:pt>
    <dgm:pt modelId="{853C36EF-6C9D-426B-9ADD-56696AD289D6}" type="sibTrans" cxnId="{B2E46C21-9333-45F8-AA68-F69C15BD0333}">
      <dgm:prSet/>
      <dgm:spPr/>
      <dgm:t>
        <a:bodyPr/>
        <a:lstStyle/>
        <a:p>
          <a:endParaRPr lang="cs-CZ"/>
        </a:p>
      </dgm:t>
    </dgm:pt>
    <dgm:pt modelId="{ECCD274A-7EFC-4238-A665-41337C53C6D0}">
      <dgm:prSet phldrT="[Text]"/>
      <dgm:spPr/>
      <dgm:t>
        <a:bodyPr/>
        <a:lstStyle/>
        <a:p>
          <a:r>
            <a:rPr lang="cs-CZ" dirty="0" smtClean="0"/>
            <a:t>Green </a:t>
          </a:r>
          <a:r>
            <a:rPr lang="cs-CZ" dirty="0" err="1" smtClean="0"/>
            <a:t>eyes</a:t>
          </a:r>
          <a:endParaRPr lang="cs-CZ" dirty="0"/>
        </a:p>
      </dgm:t>
    </dgm:pt>
    <dgm:pt modelId="{7AB672DD-6371-4FE9-AE3A-98C88127E3C0}" type="parTrans" cxnId="{9874943E-99D3-42B1-B40C-92CFD1EAC7EA}">
      <dgm:prSet/>
      <dgm:spPr/>
      <dgm:t>
        <a:bodyPr/>
        <a:lstStyle/>
        <a:p>
          <a:endParaRPr lang="cs-CZ"/>
        </a:p>
      </dgm:t>
    </dgm:pt>
    <dgm:pt modelId="{09594C0B-E69A-4A4D-8AF1-D4EA329017C6}" type="sibTrans" cxnId="{9874943E-99D3-42B1-B40C-92CFD1EAC7EA}">
      <dgm:prSet/>
      <dgm:spPr/>
      <dgm:t>
        <a:bodyPr/>
        <a:lstStyle/>
        <a:p>
          <a:endParaRPr lang="cs-CZ"/>
        </a:p>
      </dgm:t>
    </dgm:pt>
    <dgm:pt modelId="{D54C2FA4-9A71-47B0-9B44-02886D400FFB}">
      <dgm:prSet phldrT="[Text]"/>
      <dgm:spPr/>
      <dgm:t>
        <a:bodyPr/>
        <a:lstStyle/>
        <a:p>
          <a:r>
            <a:rPr lang="cs-CZ" dirty="0" smtClean="0"/>
            <a:t>Her      </a:t>
          </a:r>
          <a:r>
            <a:rPr lang="cs-CZ" dirty="0" err="1" smtClean="0"/>
            <a:t>English</a:t>
          </a:r>
          <a:r>
            <a:rPr lang="cs-CZ" dirty="0" smtClean="0"/>
            <a:t> </a:t>
          </a:r>
          <a:r>
            <a:rPr lang="cs-CZ" dirty="0" err="1" smtClean="0"/>
            <a:t>book</a:t>
          </a:r>
          <a:endParaRPr lang="cs-CZ" dirty="0"/>
        </a:p>
      </dgm:t>
    </dgm:pt>
    <dgm:pt modelId="{30520BBA-FCDB-4E31-A31E-979A8FE8B99A}" type="parTrans" cxnId="{A89B666B-0DF9-4EC1-ABBF-BEA6F8916CDB}">
      <dgm:prSet/>
      <dgm:spPr/>
      <dgm:t>
        <a:bodyPr/>
        <a:lstStyle/>
        <a:p>
          <a:endParaRPr lang="cs-CZ"/>
        </a:p>
      </dgm:t>
    </dgm:pt>
    <dgm:pt modelId="{CEFA22EF-FD3E-46ED-A13E-A0E34BA99BB2}" type="sibTrans" cxnId="{A89B666B-0DF9-4EC1-ABBF-BEA6F8916CDB}">
      <dgm:prSet/>
      <dgm:spPr/>
      <dgm:t>
        <a:bodyPr/>
        <a:lstStyle/>
        <a:p>
          <a:endParaRPr lang="cs-CZ"/>
        </a:p>
      </dgm:t>
    </dgm:pt>
    <dgm:pt modelId="{DC7D62F0-A038-49CA-A8D4-0C9E9B40E6EE}" type="pres">
      <dgm:prSet presAssocID="{51E2241E-65C3-4384-925F-07F703018C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74A597E-6BFC-4F50-BBB6-DFE5D7BD00DF}" type="pres">
      <dgm:prSet presAssocID="{8B35A9A7-4C4B-4013-AA04-87296CA61C62}" presName="hierRoot1" presStyleCnt="0"/>
      <dgm:spPr/>
    </dgm:pt>
    <dgm:pt modelId="{0F68A029-83C6-4531-B4F2-592F05F0590F}" type="pres">
      <dgm:prSet presAssocID="{8B35A9A7-4C4B-4013-AA04-87296CA61C62}" presName="composite" presStyleCnt="0"/>
      <dgm:spPr/>
    </dgm:pt>
    <dgm:pt modelId="{7C0B4B6E-CAA1-495B-914C-716E1EB5AB94}" type="pres">
      <dgm:prSet presAssocID="{8B35A9A7-4C4B-4013-AA04-87296CA61C62}" presName="background" presStyleLbl="node0" presStyleIdx="0" presStyleCnt="1"/>
      <dgm:spPr/>
    </dgm:pt>
    <dgm:pt modelId="{878E2ABE-BD13-47A7-81C3-DDDB75B25EC2}" type="pres">
      <dgm:prSet presAssocID="{8B35A9A7-4C4B-4013-AA04-87296CA61C6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4EC039-537A-492E-A52F-C294F6D0DA77}" type="pres">
      <dgm:prSet presAssocID="{8B35A9A7-4C4B-4013-AA04-87296CA61C62}" presName="hierChild2" presStyleCnt="0"/>
      <dgm:spPr/>
    </dgm:pt>
    <dgm:pt modelId="{7644C603-13A6-45AC-90B0-417E06DE8568}" type="pres">
      <dgm:prSet presAssocID="{2A8F5190-07C6-43F7-8867-8294480267DA}" presName="Name10" presStyleLbl="parChTrans1D2" presStyleIdx="0" presStyleCnt="2"/>
      <dgm:spPr/>
      <dgm:t>
        <a:bodyPr/>
        <a:lstStyle/>
        <a:p>
          <a:endParaRPr lang="cs-CZ"/>
        </a:p>
      </dgm:t>
    </dgm:pt>
    <dgm:pt modelId="{1F9190DD-B569-4224-824E-823981DD5BB1}" type="pres">
      <dgm:prSet presAssocID="{647C811D-BF87-4D70-BFED-CCE0C775B75C}" presName="hierRoot2" presStyleCnt="0"/>
      <dgm:spPr/>
    </dgm:pt>
    <dgm:pt modelId="{4C289B51-773E-4593-B63C-25A61C09E519}" type="pres">
      <dgm:prSet presAssocID="{647C811D-BF87-4D70-BFED-CCE0C775B75C}" presName="composite2" presStyleCnt="0"/>
      <dgm:spPr/>
    </dgm:pt>
    <dgm:pt modelId="{16835BC3-79DD-40BB-8503-4DE2CA54F5C1}" type="pres">
      <dgm:prSet presAssocID="{647C811D-BF87-4D70-BFED-CCE0C775B75C}" presName="background2" presStyleLbl="node2" presStyleIdx="0" presStyleCnt="2"/>
      <dgm:spPr/>
    </dgm:pt>
    <dgm:pt modelId="{60E0CDF5-798D-4E76-9DAA-73545ED50F35}" type="pres">
      <dgm:prSet presAssocID="{647C811D-BF87-4D70-BFED-CCE0C775B75C}" presName="text2" presStyleLbl="fgAcc2" presStyleIdx="0" presStyleCnt="2" custLinFactNeighborX="-25450" custLinFactNeighborY="-2743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3EB7D54-33B5-4EDB-AA87-6FEB74B185BD}" type="pres">
      <dgm:prSet presAssocID="{647C811D-BF87-4D70-BFED-CCE0C775B75C}" presName="hierChild3" presStyleCnt="0"/>
      <dgm:spPr/>
    </dgm:pt>
    <dgm:pt modelId="{9812C555-4EEC-434B-AF1A-12402D005C74}" type="pres">
      <dgm:prSet presAssocID="{1E62B52F-115F-4483-B648-4620F55579DE}" presName="Name17" presStyleLbl="parChTrans1D3" presStyleIdx="0" presStyleCnt="3"/>
      <dgm:spPr/>
      <dgm:t>
        <a:bodyPr/>
        <a:lstStyle/>
        <a:p>
          <a:endParaRPr lang="cs-CZ"/>
        </a:p>
      </dgm:t>
    </dgm:pt>
    <dgm:pt modelId="{57C2B689-0B04-46A1-BC6D-ED1907ED2AD1}" type="pres">
      <dgm:prSet presAssocID="{04FA0534-326F-4A75-87FE-FE5336161439}" presName="hierRoot3" presStyleCnt="0"/>
      <dgm:spPr/>
    </dgm:pt>
    <dgm:pt modelId="{30E04F71-432E-4BC0-9EF3-35B1183675F5}" type="pres">
      <dgm:prSet presAssocID="{04FA0534-326F-4A75-87FE-FE5336161439}" presName="composite3" presStyleCnt="0"/>
      <dgm:spPr/>
    </dgm:pt>
    <dgm:pt modelId="{7CA44E2E-AAFF-4833-9878-F7F795BA09D2}" type="pres">
      <dgm:prSet presAssocID="{04FA0534-326F-4A75-87FE-FE5336161439}" presName="background3" presStyleLbl="node3" presStyleIdx="0" presStyleCnt="3"/>
      <dgm:spPr/>
    </dgm:pt>
    <dgm:pt modelId="{BD81E17E-9EB7-4EAA-B3DC-A6AADD84F098}" type="pres">
      <dgm:prSet presAssocID="{04FA0534-326F-4A75-87FE-FE5336161439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E42F00-78FC-4A83-9486-D278DB107F6F}" type="pres">
      <dgm:prSet presAssocID="{04FA0534-326F-4A75-87FE-FE5336161439}" presName="hierChild4" presStyleCnt="0"/>
      <dgm:spPr/>
    </dgm:pt>
    <dgm:pt modelId="{35A00785-A52C-48F2-A5C0-30FDCAF81F16}" type="pres">
      <dgm:prSet presAssocID="{15943910-2275-4F75-9519-35059B0563CF}" presName="Name17" presStyleLbl="parChTrans1D3" presStyleIdx="1" presStyleCnt="3"/>
      <dgm:spPr/>
      <dgm:t>
        <a:bodyPr/>
        <a:lstStyle/>
        <a:p>
          <a:endParaRPr lang="cs-CZ"/>
        </a:p>
      </dgm:t>
    </dgm:pt>
    <dgm:pt modelId="{3F0D9BEA-5CEC-47E3-B247-5D767C40EB0B}" type="pres">
      <dgm:prSet presAssocID="{8AE0A673-1100-49F7-99C8-C247D73E1AF0}" presName="hierRoot3" presStyleCnt="0"/>
      <dgm:spPr/>
    </dgm:pt>
    <dgm:pt modelId="{497750AE-94BA-411D-9162-DCF97BBE70EE}" type="pres">
      <dgm:prSet presAssocID="{8AE0A673-1100-49F7-99C8-C247D73E1AF0}" presName="composite3" presStyleCnt="0"/>
      <dgm:spPr/>
    </dgm:pt>
    <dgm:pt modelId="{CE32D17C-B8BC-4410-878F-001725F05B66}" type="pres">
      <dgm:prSet presAssocID="{8AE0A673-1100-49F7-99C8-C247D73E1AF0}" presName="background3" presStyleLbl="node3" presStyleIdx="1" presStyleCnt="3"/>
      <dgm:spPr/>
    </dgm:pt>
    <dgm:pt modelId="{F7C5D641-85B6-4FBB-AAAD-1E815E155B4E}" type="pres">
      <dgm:prSet presAssocID="{8AE0A673-1100-49F7-99C8-C247D73E1AF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FFA180-9457-49AD-A972-E244410F80D5}" type="pres">
      <dgm:prSet presAssocID="{8AE0A673-1100-49F7-99C8-C247D73E1AF0}" presName="hierChild4" presStyleCnt="0"/>
      <dgm:spPr/>
    </dgm:pt>
    <dgm:pt modelId="{53333E42-EC15-4FE5-9629-61594B30BA8C}" type="pres">
      <dgm:prSet presAssocID="{7AB672DD-6371-4FE9-AE3A-98C88127E3C0}" presName="Name10" presStyleLbl="parChTrans1D2" presStyleIdx="1" presStyleCnt="2"/>
      <dgm:spPr/>
      <dgm:t>
        <a:bodyPr/>
        <a:lstStyle/>
        <a:p>
          <a:endParaRPr lang="cs-CZ"/>
        </a:p>
      </dgm:t>
    </dgm:pt>
    <dgm:pt modelId="{4355E05C-0CBC-43AA-94BD-B2534A7466F2}" type="pres">
      <dgm:prSet presAssocID="{ECCD274A-7EFC-4238-A665-41337C53C6D0}" presName="hierRoot2" presStyleCnt="0"/>
      <dgm:spPr/>
    </dgm:pt>
    <dgm:pt modelId="{C6172C65-CC50-468E-9E9C-60FF819DF318}" type="pres">
      <dgm:prSet presAssocID="{ECCD274A-7EFC-4238-A665-41337C53C6D0}" presName="composite2" presStyleCnt="0"/>
      <dgm:spPr/>
    </dgm:pt>
    <dgm:pt modelId="{4073BCCA-EAFF-4F3F-AB96-3328F78F1175}" type="pres">
      <dgm:prSet presAssocID="{ECCD274A-7EFC-4238-A665-41337C53C6D0}" presName="background2" presStyleLbl="node2" presStyleIdx="1" presStyleCnt="2"/>
      <dgm:spPr/>
    </dgm:pt>
    <dgm:pt modelId="{2B0A324C-B188-4663-B3AC-296FE02F6216}" type="pres">
      <dgm:prSet presAssocID="{ECCD274A-7EFC-4238-A665-41337C53C6D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D7AC16-90F4-44DE-B543-15190318A7C9}" type="pres">
      <dgm:prSet presAssocID="{ECCD274A-7EFC-4238-A665-41337C53C6D0}" presName="hierChild3" presStyleCnt="0"/>
      <dgm:spPr/>
    </dgm:pt>
    <dgm:pt modelId="{94F5EA4B-CD4C-4171-90CC-08CA9435FA3B}" type="pres">
      <dgm:prSet presAssocID="{30520BBA-FCDB-4E31-A31E-979A8FE8B99A}" presName="Name17" presStyleLbl="parChTrans1D3" presStyleIdx="2" presStyleCnt="3"/>
      <dgm:spPr/>
      <dgm:t>
        <a:bodyPr/>
        <a:lstStyle/>
        <a:p>
          <a:endParaRPr lang="cs-CZ"/>
        </a:p>
      </dgm:t>
    </dgm:pt>
    <dgm:pt modelId="{93079C43-1CF1-4EE8-BB6A-71483FEFE6D7}" type="pres">
      <dgm:prSet presAssocID="{D54C2FA4-9A71-47B0-9B44-02886D400FFB}" presName="hierRoot3" presStyleCnt="0"/>
      <dgm:spPr/>
    </dgm:pt>
    <dgm:pt modelId="{20BF30FC-6481-4580-8F5C-7634B6DA4EDC}" type="pres">
      <dgm:prSet presAssocID="{D54C2FA4-9A71-47B0-9B44-02886D400FFB}" presName="composite3" presStyleCnt="0"/>
      <dgm:spPr/>
    </dgm:pt>
    <dgm:pt modelId="{858326B3-927B-468A-9939-B795A61ECD66}" type="pres">
      <dgm:prSet presAssocID="{D54C2FA4-9A71-47B0-9B44-02886D400FFB}" presName="background3" presStyleLbl="node3" presStyleIdx="2" presStyleCnt="3"/>
      <dgm:spPr/>
    </dgm:pt>
    <dgm:pt modelId="{17C63942-AFBB-4F0E-881D-A8E98CE3C6B4}" type="pres">
      <dgm:prSet presAssocID="{D54C2FA4-9A71-47B0-9B44-02886D400FF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2ECDC7-42A8-4144-9B5D-CDD1F8FBF645}" type="pres">
      <dgm:prSet presAssocID="{D54C2FA4-9A71-47B0-9B44-02886D400FFB}" presName="hierChild4" presStyleCnt="0"/>
      <dgm:spPr/>
    </dgm:pt>
  </dgm:ptLst>
  <dgm:cxnLst>
    <dgm:cxn modelId="{98886F80-2F09-4B1C-A305-3B22539AA6C6}" type="presOf" srcId="{647C811D-BF87-4D70-BFED-CCE0C775B75C}" destId="{60E0CDF5-798D-4E76-9DAA-73545ED50F35}" srcOrd="0" destOrd="0" presId="urn:microsoft.com/office/officeart/2005/8/layout/hierarchy1"/>
    <dgm:cxn modelId="{1163147C-A83D-436A-8F35-3072D1FAECAE}" type="presOf" srcId="{04FA0534-326F-4A75-87FE-FE5336161439}" destId="{BD81E17E-9EB7-4EAA-B3DC-A6AADD84F098}" srcOrd="0" destOrd="0" presId="urn:microsoft.com/office/officeart/2005/8/layout/hierarchy1"/>
    <dgm:cxn modelId="{EB995055-46FE-4149-8E78-E035B80B6A38}" srcId="{8B35A9A7-4C4B-4013-AA04-87296CA61C62}" destId="{647C811D-BF87-4D70-BFED-CCE0C775B75C}" srcOrd="0" destOrd="0" parTransId="{2A8F5190-07C6-43F7-8867-8294480267DA}" sibTransId="{C7EF759C-CDAB-45CD-8AED-84C792F364CB}"/>
    <dgm:cxn modelId="{192350EF-5B8B-46C4-879E-531E1C879652}" type="presOf" srcId="{8B35A9A7-4C4B-4013-AA04-87296CA61C62}" destId="{878E2ABE-BD13-47A7-81C3-DDDB75B25EC2}" srcOrd="0" destOrd="0" presId="urn:microsoft.com/office/officeart/2005/8/layout/hierarchy1"/>
    <dgm:cxn modelId="{217FAA7B-09AA-4F8B-8835-2C5EC3981F20}" srcId="{51E2241E-65C3-4384-925F-07F703018C53}" destId="{8B35A9A7-4C4B-4013-AA04-87296CA61C62}" srcOrd="0" destOrd="0" parTransId="{F7E9E3A9-78EE-4371-A68B-1D744CE735D8}" sibTransId="{C3EB93B9-61A7-44F5-8EFE-7819BE44F08A}"/>
    <dgm:cxn modelId="{68110392-29BE-4754-8B34-3D65B3633C4A}" type="presOf" srcId="{30520BBA-FCDB-4E31-A31E-979A8FE8B99A}" destId="{94F5EA4B-CD4C-4171-90CC-08CA9435FA3B}" srcOrd="0" destOrd="0" presId="urn:microsoft.com/office/officeart/2005/8/layout/hierarchy1"/>
    <dgm:cxn modelId="{88A709D0-AB2D-43E3-88F2-99307A4001B6}" type="presOf" srcId="{7AB672DD-6371-4FE9-AE3A-98C88127E3C0}" destId="{53333E42-EC15-4FE5-9629-61594B30BA8C}" srcOrd="0" destOrd="0" presId="urn:microsoft.com/office/officeart/2005/8/layout/hierarchy1"/>
    <dgm:cxn modelId="{B2E46C21-9333-45F8-AA68-F69C15BD0333}" srcId="{647C811D-BF87-4D70-BFED-CCE0C775B75C}" destId="{8AE0A673-1100-49F7-99C8-C247D73E1AF0}" srcOrd="1" destOrd="0" parTransId="{15943910-2275-4F75-9519-35059B0563CF}" sibTransId="{853C36EF-6C9D-426B-9ADD-56696AD289D6}"/>
    <dgm:cxn modelId="{C74CDE79-159A-4AD3-B4E6-0098F067128E}" srcId="{647C811D-BF87-4D70-BFED-CCE0C775B75C}" destId="{04FA0534-326F-4A75-87FE-FE5336161439}" srcOrd="0" destOrd="0" parTransId="{1E62B52F-115F-4483-B648-4620F55579DE}" sibTransId="{64187B58-9487-446A-A8AF-D30848CEC5B6}"/>
    <dgm:cxn modelId="{9E89C460-90D3-4748-861F-2825B99AEF17}" type="presOf" srcId="{D54C2FA4-9A71-47B0-9B44-02886D400FFB}" destId="{17C63942-AFBB-4F0E-881D-A8E98CE3C6B4}" srcOrd="0" destOrd="0" presId="urn:microsoft.com/office/officeart/2005/8/layout/hierarchy1"/>
    <dgm:cxn modelId="{4E50F18A-E2A7-4ADE-B850-B85E1DB77BCD}" type="presOf" srcId="{8AE0A673-1100-49F7-99C8-C247D73E1AF0}" destId="{F7C5D641-85B6-4FBB-AAAD-1E815E155B4E}" srcOrd="0" destOrd="0" presId="urn:microsoft.com/office/officeart/2005/8/layout/hierarchy1"/>
    <dgm:cxn modelId="{9495595F-B264-4864-87E4-7C9CD7369E8E}" type="presOf" srcId="{51E2241E-65C3-4384-925F-07F703018C53}" destId="{DC7D62F0-A038-49CA-A8D4-0C9E9B40E6EE}" srcOrd="0" destOrd="0" presId="urn:microsoft.com/office/officeart/2005/8/layout/hierarchy1"/>
    <dgm:cxn modelId="{4FF374F2-D75C-4DB3-871A-66BD61A4122F}" type="presOf" srcId="{1E62B52F-115F-4483-B648-4620F55579DE}" destId="{9812C555-4EEC-434B-AF1A-12402D005C74}" srcOrd="0" destOrd="0" presId="urn:microsoft.com/office/officeart/2005/8/layout/hierarchy1"/>
    <dgm:cxn modelId="{3AB5D7C8-2348-4DBB-AA0C-6343FDDCA7B1}" type="presOf" srcId="{15943910-2275-4F75-9519-35059B0563CF}" destId="{35A00785-A52C-48F2-A5C0-30FDCAF81F16}" srcOrd="0" destOrd="0" presId="urn:microsoft.com/office/officeart/2005/8/layout/hierarchy1"/>
    <dgm:cxn modelId="{9874943E-99D3-42B1-B40C-92CFD1EAC7EA}" srcId="{8B35A9A7-4C4B-4013-AA04-87296CA61C62}" destId="{ECCD274A-7EFC-4238-A665-41337C53C6D0}" srcOrd="1" destOrd="0" parTransId="{7AB672DD-6371-4FE9-AE3A-98C88127E3C0}" sibTransId="{09594C0B-E69A-4A4D-8AF1-D4EA329017C6}"/>
    <dgm:cxn modelId="{A89B666B-0DF9-4EC1-ABBF-BEA6F8916CDB}" srcId="{ECCD274A-7EFC-4238-A665-41337C53C6D0}" destId="{D54C2FA4-9A71-47B0-9B44-02886D400FFB}" srcOrd="0" destOrd="0" parTransId="{30520BBA-FCDB-4E31-A31E-979A8FE8B99A}" sibTransId="{CEFA22EF-FD3E-46ED-A13E-A0E34BA99BB2}"/>
    <dgm:cxn modelId="{CA87335C-F12C-4672-A859-AF33237EDB30}" type="presOf" srcId="{ECCD274A-7EFC-4238-A665-41337C53C6D0}" destId="{2B0A324C-B188-4663-B3AC-296FE02F6216}" srcOrd="0" destOrd="0" presId="urn:microsoft.com/office/officeart/2005/8/layout/hierarchy1"/>
    <dgm:cxn modelId="{B772888E-EEDD-45A2-ACCA-AE4386813620}" type="presOf" srcId="{2A8F5190-07C6-43F7-8867-8294480267DA}" destId="{7644C603-13A6-45AC-90B0-417E06DE8568}" srcOrd="0" destOrd="0" presId="urn:microsoft.com/office/officeart/2005/8/layout/hierarchy1"/>
    <dgm:cxn modelId="{274FF574-55A3-44C9-AFB9-0D4A167806FF}" type="presParOf" srcId="{DC7D62F0-A038-49CA-A8D4-0C9E9B40E6EE}" destId="{274A597E-6BFC-4F50-BBB6-DFE5D7BD00DF}" srcOrd="0" destOrd="0" presId="urn:microsoft.com/office/officeart/2005/8/layout/hierarchy1"/>
    <dgm:cxn modelId="{36D82175-06CE-4B08-A6C9-A2F40CCD7F30}" type="presParOf" srcId="{274A597E-6BFC-4F50-BBB6-DFE5D7BD00DF}" destId="{0F68A029-83C6-4531-B4F2-592F05F0590F}" srcOrd="0" destOrd="0" presId="urn:microsoft.com/office/officeart/2005/8/layout/hierarchy1"/>
    <dgm:cxn modelId="{93067245-4656-4112-8D4D-8EC930C14E1F}" type="presParOf" srcId="{0F68A029-83C6-4531-B4F2-592F05F0590F}" destId="{7C0B4B6E-CAA1-495B-914C-716E1EB5AB94}" srcOrd="0" destOrd="0" presId="urn:microsoft.com/office/officeart/2005/8/layout/hierarchy1"/>
    <dgm:cxn modelId="{42D40B86-E6F1-4882-9CC2-B4ED39A7D754}" type="presParOf" srcId="{0F68A029-83C6-4531-B4F2-592F05F0590F}" destId="{878E2ABE-BD13-47A7-81C3-DDDB75B25EC2}" srcOrd="1" destOrd="0" presId="urn:microsoft.com/office/officeart/2005/8/layout/hierarchy1"/>
    <dgm:cxn modelId="{718D98C1-E026-49D1-A781-D5986CEDA28B}" type="presParOf" srcId="{274A597E-6BFC-4F50-BBB6-DFE5D7BD00DF}" destId="{654EC039-537A-492E-A52F-C294F6D0DA77}" srcOrd="1" destOrd="0" presId="urn:microsoft.com/office/officeart/2005/8/layout/hierarchy1"/>
    <dgm:cxn modelId="{CB5EE364-7035-44D8-A28F-AEF826CDCE11}" type="presParOf" srcId="{654EC039-537A-492E-A52F-C294F6D0DA77}" destId="{7644C603-13A6-45AC-90B0-417E06DE8568}" srcOrd="0" destOrd="0" presId="urn:microsoft.com/office/officeart/2005/8/layout/hierarchy1"/>
    <dgm:cxn modelId="{62CCFB66-6894-4946-BC7E-42741F52263D}" type="presParOf" srcId="{654EC039-537A-492E-A52F-C294F6D0DA77}" destId="{1F9190DD-B569-4224-824E-823981DD5BB1}" srcOrd="1" destOrd="0" presId="urn:microsoft.com/office/officeart/2005/8/layout/hierarchy1"/>
    <dgm:cxn modelId="{DDCFCE6F-8AAF-4108-913C-ECA73B7C0803}" type="presParOf" srcId="{1F9190DD-B569-4224-824E-823981DD5BB1}" destId="{4C289B51-773E-4593-B63C-25A61C09E519}" srcOrd="0" destOrd="0" presId="urn:microsoft.com/office/officeart/2005/8/layout/hierarchy1"/>
    <dgm:cxn modelId="{2AFB0994-C6C0-4789-B982-2C8869CFD661}" type="presParOf" srcId="{4C289B51-773E-4593-B63C-25A61C09E519}" destId="{16835BC3-79DD-40BB-8503-4DE2CA54F5C1}" srcOrd="0" destOrd="0" presId="urn:microsoft.com/office/officeart/2005/8/layout/hierarchy1"/>
    <dgm:cxn modelId="{C6A8FE37-DA55-4C47-B3A7-0C1EB7EA9321}" type="presParOf" srcId="{4C289B51-773E-4593-B63C-25A61C09E519}" destId="{60E0CDF5-798D-4E76-9DAA-73545ED50F35}" srcOrd="1" destOrd="0" presId="urn:microsoft.com/office/officeart/2005/8/layout/hierarchy1"/>
    <dgm:cxn modelId="{A98F986E-7CB6-45F0-A729-7905CD21CDC3}" type="presParOf" srcId="{1F9190DD-B569-4224-824E-823981DD5BB1}" destId="{83EB7D54-33B5-4EDB-AA87-6FEB74B185BD}" srcOrd="1" destOrd="0" presId="urn:microsoft.com/office/officeart/2005/8/layout/hierarchy1"/>
    <dgm:cxn modelId="{0F516DE9-2F11-42B3-9B0A-C4D093AD181C}" type="presParOf" srcId="{83EB7D54-33B5-4EDB-AA87-6FEB74B185BD}" destId="{9812C555-4EEC-434B-AF1A-12402D005C74}" srcOrd="0" destOrd="0" presId="urn:microsoft.com/office/officeart/2005/8/layout/hierarchy1"/>
    <dgm:cxn modelId="{6FD371B1-C0EC-4728-9A94-D59706B04511}" type="presParOf" srcId="{83EB7D54-33B5-4EDB-AA87-6FEB74B185BD}" destId="{57C2B689-0B04-46A1-BC6D-ED1907ED2AD1}" srcOrd="1" destOrd="0" presId="urn:microsoft.com/office/officeart/2005/8/layout/hierarchy1"/>
    <dgm:cxn modelId="{F939D240-3B90-48DF-B383-9B0B82D033DB}" type="presParOf" srcId="{57C2B689-0B04-46A1-BC6D-ED1907ED2AD1}" destId="{30E04F71-432E-4BC0-9EF3-35B1183675F5}" srcOrd="0" destOrd="0" presId="urn:microsoft.com/office/officeart/2005/8/layout/hierarchy1"/>
    <dgm:cxn modelId="{273D425F-3779-47EA-87B8-0113DD9870F8}" type="presParOf" srcId="{30E04F71-432E-4BC0-9EF3-35B1183675F5}" destId="{7CA44E2E-AAFF-4833-9878-F7F795BA09D2}" srcOrd="0" destOrd="0" presId="urn:microsoft.com/office/officeart/2005/8/layout/hierarchy1"/>
    <dgm:cxn modelId="{F4A88723-93E2-4A22-872C-B6CA37D1B00F}" type="presParOf" srcId="{30E04F71-432E-4BC0-9EF3-35B1183675F5}" destId="{BD81E17E-9EB7-4EAA-B3DC-A6AADD84F098}" srcOrd="1" destOrd="0" presId="urn:microsoft.com/office/officeart/2005/8/layout/hierarchy1"/>
    <dgm:cxn modelId="{42FAC9DF-18E9-4A94-8655-564F023D8227}" type="presParOf" srcId="{57C2B689-0B04-46A1-BC6D-ED1907ED2AD1}" destId="{16E42F00-78FC-4A83-9486-D278DB107F6F}" srcOrd="1" destOrd="0" presId="urn:microsoft.com/office/officeart/2005/8/layout/hierarchy1"/>
    <dgm:cxn modelId="{BAE895FC-689E-4D14-9C2E-D29ADC201D8A}" type="presParOf" srcId="{83EB7D54-33B5-4EDB-AA87-6FEB74B185BD}" destId="{35A00785-A52C-48F2-A5C0-30FDCAF81F16}" srcOrd="2" destOrd="0" presId="urn:microsoft.com/office/officeart/2005/8/layout/hierarchy1"/>
    <dgm:cxn modelId="{1F2F94EE-D240-4620-A2EF-B1DD2DE6189D}" type="presParOf" srcId="{83EB7D54-33B5-4EDB-AA87-6FEB74B185BD}" destId="{3F0D9BEA-5CEC-47E3-B247-5D767C40EB0B}" srcOrd="3" destOrd="0" presId="urn:microsoft.com/office/officeart/2005/8/layout/hierarchy1"/>
    <dgm:cxn modelId="{07C4E94D-D683-45A6-8905-D2E0858333B3}" type="presParOf" srcId="{3F0D9BEA-5CEC-47E3-B247-5D767C40EB0B}" destId="{497750AE-94BA-411D-9162-DCF97BBE70EE}" srcOrd="0" destOrd="0" presId="urn:microsoft.com/office/officeart/2005/8/layout/hierarchy1"/>
    <dgm:cxn modelId="{5222ACD4-5810-47F1-A5F6-7BCC1E0BDE73}" type="presParOf" srcId="{497750AE-94BA-411D-9162-DCF97BBE70EE}" destId="{CE32D17C-B8BC-4410-878F-001725F05B66}" srcOrd="0" destOrd="0" presId="urn:microsoft.com/office/officeart/2005/8/layout/hierarchy1"/>
    <dgm:cxn modelId="{BA42C6B3-CAB5-4B09-9185-6D1FD28968FB}" type="presParOf" srcId="{497750AE-94BA-411D-9162-DCF97BBE70EE}" destId="{F7C5D641-85B6-4FBB-AAAD-1E815E155B4E}" srcOrd="1" destOrd="0" presId="urn:microsoft.com/office/officeart/2005/8/layout/hierarchy1"/>
    <dgm:cxn modelId="{29194391-16C3-4970-ADB3-A8A2FCA826A9}" type="presParOf" srcId="{3F0D9BEA-5CEC-47E3-B247-5D767C40EB0B}" destId="{21FFA180-9457-49AD-A972-E244410F80D5}" srcOrd="1" destOrd="0" presId="urn:microsoft.com/office/officeart/2005/8/layout/hierarchy1"/>
    <dgm:cxn modelId="{583C9408-E084-4719-8294-7AA5AA181081}" type="presParOf" srcId="{654EC039-537A-492E-A52F-C294F6D0DA77}" destId="{53333E42-EC15-4FE5-9629-61594B30BA8C}" srcOrd="2" destOrd="0" presId="urn:microsoft.com/office/officeart/2005/8/layout/hierarchy1"/>
    <dgm:cxn modelId="{87B5EFCB-F08C-4077-A756-AEF8D0B62978}" type="presParOf" srcId="{654EC039-537A-492E-A52F-C294F6D0DA77}" destId="{4355E05C-0CBC-43AA-94BD-B2534A7466F2}" srcOrd="3" destOrd="0" presId="urn:microsoft.com/office/officeart/2005/8/layout/hierarchy1"/>
    <dgm:cxn modelId="{F6518AA2-E532-45B3-BC3E-6A88B15D3C8F}" type="presParOf" srcId="{4355E05C-0CBC-43AA-94BD-B2534A7466F2}" destId="{C6172C65-CC50-468E-9E9C-60FF819DF318}" srcOrd="0" destOrd="0" presId="urn:microsoft.com/office/officeart/2005/8/layout/hierarchy1"/>
    <dgm:cxn modelId="{F5245F6A-8B43-4A6D-BCCF-D3FF76AB7AA1}" type="presParOf" srcId="{C6172C65-CC50-468E-9E9C-60FF819DF318}" destId="{4073BCCA-EAFF-4F3F-AB96-3328F78F1175}" srcOrd="0" destOrd="0" presId="urn:microsoft.com/office/officeart/2005/8/layout/hierarchy1"/>
    <dgm:cxn modelId="{E1BE493C-9669-461F-9795-ADA86CC2DF3B}" type="presParOf" srcId="{C6172C65-CC50-468E-9E9C-60FF819DF318}" destId="{2B0A324C-B188-4663-B3AC-296FE02F6216}" srcOrd="1" destOrd="0" presId="urn:microsoft.com/office/officeart/2005/8/layout/hierarchy1"/>
    <dgm:cxn modelId="{76C3DDCA-2196-4AB8-80FF-984FAF32468E}" type="presParOf" srcId="{4355E05C-0CBC-43AA-94BD-B2534A7466F2}" destId="{05D7AC16-90F4-44DE-B543-15190318A7C9}" srcOrd="1" destOrd="0" presId="urn:microsoft.com/office/officeart/2005/8/layout/hierarchy1"/>
    <dgm:cxn modelId="{182A07F9-427F-45A5-879A-77223FD52140}" type="presParOf" srcId="{05D7AC16-90F4-44DE-B543-15190318A7C9}" destId="{94F5EA4B-CD4C-4171-90CC-08CA9435FA3B}" srcOrd="0" destOrd="0" presId="urn:microsoft.com/office/officeart/2005/8/layout/hierarchy1"/>
    <dgm:cxn modelId="{2783D737-F3A6-4330-B780-B3A2A2FE2198}" type="presParOf" srcId="{05D7AC16-90F4-44DE-B543-15190318A7C9}" destId="{93079C43-1CF1-4EE8-BB6A-71483FEFE6D7}" srcOrd="1" destOrd="0" presId="urn:microsoft.com/office/officeart/2005/8/layout/hierarchy1"/>
    <dgm:cxn modelId="{A51D7F39-3540-4DBB-A1C9-F220BF737978}" type="presParOf" srcId="{93079C43-1CF1-4EE8-BB6A-71483FEFE6D7}" destId="{20BF30FC-6481-4580-8F5C-7634B6DA4EDC}" srcOrd="0" destOrd="0" presId="urn:microsoft.com/office/officeart/2005/8/layout/hierarchy1"/>
    <dgm:cxn modelId="{9986D30F-DC00-40A3-9975-22D486DCBCB6}" type="presParOf" srcId="{20BF30FC-6481-4580-8F5C-7634B6DA4EDC}" destId="{858326B3-927B-468A-9939-B795A61ECD66}" srcOrd="0" destOrd="0" presId="urn:microsoft.com/office/officeart/2005/8/layout/hierarchy1"/>
    <dgm:cxn modelId="{2C32B3CE-95E3-4C09-8808-68D7F40C6119}" type="presParOf" srcId="{20BF30FC-6481-4580-8F5C-7634B6DA4EDC}" destId="{17C63942-AFBB-4F0E-881D-A8E98CE3C6B4}" srcOrd="1" destOrd="0" presId="urn:microsoft.com/office/officeart/2005/8/layout/hierarchy1"/>
    <dgm:cxn modelId="{A6AEF063-6E18-4252-ABAF-0BB50C5D51A1}" type="presParOf" srcId="{93079C43-1CF1-4EE8-BB6A-71483FEFE6D7}" destId="{372ECDC7-42A8-4144-9B5D-CDD1F8FBF6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0101D-0D57-4427-B263-06BA544D89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E330-CE57-4087-8C0C-FCBC9517C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C88B009-3DE7-464E-8534-590455927FB4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A783253-0C49-46ED-9244-E76C86B3F8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169/young-man-by-fen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hyperlink" Target="http://openclipart.org/detail/734/man-face-cartoon-by-gerald_g-7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clipart.org/detail/730/man-face-cartoon-by-gerald_g-730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openclipart.org/detail/736/man-face-cartoon-by-gerald_g-736" TargetMode="External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85750" y="1857375"/>
          <a:ext cx="8429625" cy="5014916"/>
        </p:xfrm>
        <a:graphic>
          <a:graphicData uri="http://schemas.openxmlformats.org/drawingml/2006/table">
            <a:tbl>
              <a:tblPr/>
              <a:tblGrid>
                <a:gridCol w="4214813"/>
                <a:gridCol w="4214812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ZŠ 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T.G.Masaryka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Milevsko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Lenka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Soldátová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Číslo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VY_32_INOVACE_64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Sloveso mít – to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Téma hodiny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Mít ve významu vlastnit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Předmět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Anglický jazyk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Ročník/y/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ročníky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Materiál obsahuje mluvnický přehled slovesa v kladných, záporných tvarech a otázkách. Žáci řeší úkoly formou doplňování, tvoření otázek a vlastních vět se slovesem „to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“.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Očekávaný výstup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Řeší jednoduché praktické doplňování tvarů slovesa „to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 do vět, umí tvořit kladné, záporné tvary ve všech osobách v jednotném i množném čísle. Kladou otázky a případně na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ně odpovídají.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učebního materiálu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14313"/>
            <a:ext cx="6086475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Use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doprava se zářezem 5"/>
          <p:cNvSpPr/>
          <p:nvPr/>
        </p:nvSpPr>
        <p:spPr>
          <a:xfrm>
            <a:off x="2643174" y="1571612"/>
            <a:ext cx="1428760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positive</a:t>
            </a:r>
            <a:endParaRPr lang="cs-CZ" dirty="0"/>
          </a:p>
        </p:txBody>
      </p:sp>
      <p:sp>
        <p:nvSpPr>
          <p:cNvPr id="7" name="Šipka doprava se zářezem 6"/>
          <p:cNvSpPr/>
          <p:nvPr/>
        </p:nvSpPr>
        <p:spPr>
          <a:xfrm>
            <a:off x="6143636" y="1571612"/>
            <a:ext cx="1643074" cy="77038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negative</a:t>
            </a:r>
            <a:endParaRPr lang="cs-CZ" dirty="0"/>
          </a:p>
        </p:txBody>
      </p:sp>
      <p:sp>
        <p:nvSpPr>
          <p:cNvPr id="9" name="Veselý obličej 8"/>
          <p:cNvSpPr/>
          <p:nvPr/>
        </p:nvSpPr>
        <p:spPr>
          <a:xfrm>
            <a:off x="4143372" y="3143248"/>
            <a:ext cx="1785950" cy="10572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11" name="Vývojový diagram: zpoždění 10"/>
          <p:cNvSpPr/>
          <p:nvPr/>
        </p:nvSpPr>
        <p:spPr>
          <a:xfrm>
            <a:off x="0" y="1571612"/>
            <a:ext cx="1827062" cy="1684218"/>
          </a:xfrm>
          <a:prstGeom prst="flowChartDelay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I,</a:t>
            </a:r>
            <a:r>
              <a:rPr lang="cs-CZ" dirty="0" err="1" smtClean="0"/>
              <a:t>you</a:t>
            </a:r>
            <a:r>
              <a:rPr lang="cs-CZ" dirty="0" smtClean="0"/>
              <a:t>,</a:t>
            </a:r>
            <a:r>
              <a:rPr lang="cs-CZ" dirty="0" err="1" smtClean="0"/>
              <a:t>we</a:t>
            </a:r>
            <a:r>
              <a:rPr lang="cs-CZ" dirty="0" smtClean="0"/>
              <a:t>,he,</a:t>
            </a:r>
          </a:p>
          <a:p>
            <a:pPr algn="ctr"/>
            <a:r>
              <a:rPr lang="cs-CZ" dirty="0" err="1"/>
              <a:t>s</a:t>
            </a:r>
            <a:r>
              <a:rPr lang="cs-CZ" dirty="0" err="1" smtClean="0"/>
              <a:t>he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endParaRPr lang="cs-CZ" dirty="0" smtClean="0"/>
          </a:p>
          <a:p>
            <a:pPr algn="ctr"/>
            <a:r>
              <a:rPr lang="cs-CZ" dirty="0" smtClean="0"/>
              <a:t>My (his, her) </a:t>
            </a:r>
            <a:r>
              <a:rPr lang="cs-CZ" dirty="0" err="1" smtClean="0"/>
              <a:t>friend</a:t>
            </a:r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man!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He´s __________  </a:t>
            </a:r>
            <a:r>
              <a:rPr lang="cs-CZ" dirty="0" err="1" smtClean="0"/>
              <a:t>and</a:t>
            </a:r>
            <a:r>
              <a:rPr lang="cs-CZ" dirty="0" smtClean="0"/>
              <a:t> ____________</a:t>
            </a:r>
          </a:p>
          <a:p>
            <a:r>
              <a:rPr lang="cs-CZ" dirty="0" smtClean="0"/>
              <a:t>He´s </a:t>
            </a:r>
            <a:r>
              <a:rPr lang="cs-CZ" dirty="0" err="1" smtClean="0"/>
              <a:t>got</a:t>
            </a:r>
            <a:r>
              <a:rPr lang="cs-CZ" smtClean="0"/>
              <a:t> _________</a:t>
            </a:r>
            <a:endParaRPr lang="cs-CZ" dirty="0"/>
          </a:p>
        </p:txBody>
      </p:sp>
      <p:pic>
        <p:nvPicPr>
          <p:cNvPr id="1026" name="Picture 2" descr="#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500306"/>
            <a:ext cx="1285884" cy="1214446"/>
          </a:xfrm>
          <a:prstGeom prst="rect">
            <a:avLst/>
          </a:prstGeom>
          <a:noFill/>
        </p:spPr>
      </p:pic>
      <p:pic>
        <p:nvPicPr>
          <p:cNvPr id="1028" name="Picture 4" descr="#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571744"/>
            <a:ext cx="1000132" cy="1000132"/>
          </a:xfrm>
          <a:prstGeom prst="rect">
            <a:avLst/>
          </a:prstGeom>
          <a:noFill/>
        </p:spPr>
      </p:pic>
      <p:pic>
        <p:nvPicPr>
          <p:cNvPr id="1030" name="Picture 6" descr="#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2500306"/>
            <a:ext cx="1004889" cy="1000127"/>
          </a:xfrm>
          <a:prstGeom prst="rect">
            <a:avLst/>
          </a:prstGeom>
          <a:noFill/>
        </p:spPr>
      </p:pic>
      <p:pic>
        <p:nvPicPr>
          <p:cNvPr id="1032" name="Picture 8" descr="#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40" y="2357430"/>
            <a:ext cx="928694" cy="1143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Sloveso mít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to </a:t>
            </a:r>
            <a:r>
              <a:rPr lang="cs-CZ" dirty="0" err="1" smtClean="0"/>
              <a:t>have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3428992" y="2357430"/>
            <a:ext cx="1857388" cy="16127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r>
              <a:rPr lang="cs-CZ" dirty="0" err="1"/>
              <a:t>h</a:t>
            </a:r>
            <a:r>
              <a:rPr lang="cs-CZ" dirty="0" err="1" smtClean="0"/>
              <a:t>ave</a:t>
            </a:r>
            <a:r>
              <a:rPr lang="cs-CZ" dirty="0" smtClean="0"/>
              <a:t> not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r>
              <a:rPr lang="cs-CZ" dirty="0" err="1" smtClean="0"/>
              <a:t>haven</a:t>
            </a:r>
            <a:r>
              <a:rPr lang="cs-CZ" dirty="0" smtClean="0"/>
              <a:t>´t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endParaRPr lang="cs-CZ" dirty="0"/>
          </a:p>
        </p:txBody>
      </p:sp>
      <p:cxnSp>
        <p:nvCxnSpPr>
          <p:cNvPr id="8" name="Přímá spojovací šipka 7"/>
          <p:cNvCxnSpPr/>
          <p:nvPr/>
        </p:nvCxnSpPr>
        <p:spPr>
          <a:xfrm flipV="1">
            <a:off x="2214546" y="3071810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1142976" y="2428868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</a:p>
          <a:p>
            <a:pPr algn="ctr"/>
            <a:r>
              <a:rPr lang="cs-CZ" dirty="0" err="1"/>
              <a:t>w</a:t>
            </a:r>
            <a:r>
              <a:rPr lang="cs-CZ" dirty="0" err="1" smtClean="0"/>
              <a:t>e</a:t>
            </a:r>
            <a:endParaRPr lang="cs-CZ" dirty="0" smtClean="0"/>
          </a:p>
          <a:p>
            <a:pPr algn="ctr"/>
            <a:r>
              <a:rPr lang="cs-CZ" dirty="0" err="1"/>
              <a:t>y</a:t>
            </a:r>
            <a:r>
              <a:rPr lang="cs-CZ" dirty="0" err="1" smtClean="0"/>
              <a:t>ou</a:t>
            </a:r>
            <a:endParaRPr lang="cs-CZ" dirty="0" smtClean="0"/>
          </a:p>
          <a:p>
            <a:pPr algn="ctr"/>
            <a:r>
              <a:rPr lang="cs-CZ" dirty="0" err="1"/>
              <a:t>t</a:t>
            </a:r>
            <a:r>
              <a:rPr lang="cs-CZ" dirty="0" err="1" smtClean="0"/>
              <a:t>hey</a:t>
            </a:r>
            <a:endParaRPr lang="cs-CZ" dirty="0"/>
          </a:p>
        </p:txBody>
      </p:sp>
      <p:cxnSp>
        <p:nvCxnSpPr>
          <p:cNvPr id="13" name="Přímá spojovací šipka 12"/>
          <p:cNvCxnSpPr>
            <a:stCxn id="5" idx="3"/>
          </p:cNvCxnSpPr>
          <p:nvPr/>
        </p:nvCxnSpPr>
        <p:spPr>
          <a:xfrm>
            <a:off x="5286380" y="3163820"/>
            <a:ext cx="1285884" cy="122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6500826" y="2500306"/>
            <a:ext cx="157163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I´ve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r>
              <a:rPr lang="cs-CZ" dirty="0" err="1" smtClean="0"/>
              <a:t>You</a:t>
            </a:r>
            <a:r>
              <a:rPr lang="cs-CZ" dirty="0" smtClean="0"/>
              <a:t>´ve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r>
              <a:rPr lang="cs-CZ" dirty="0" err="1" smtClean="0"/>
              <a:t>We</a:t>
            </a:r>
            <a:r>
              <a:rPr lang="cs-CZ" dirty="0" smtClean="0"/>
              <a:t>´ve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r>
              <a:rPr lang="cs-CZ" dirty="0" err="1" smtClean="0"/>
              <a:t>They</a:t>
            </a:r>
            <a:r>
              <a:rPr lang="cs-CZ" dirty="0" smtClean="0"/>
              <a:t>´ve </a:t>
            </a:r>
            <a:r>
              <a:rPr lang="cs-CZ" dirty="0" err="1" smtClean="0"/>
              <a:t>got</a:t>
            </a:r>
            <a:endParaRPr lang="cs-CZ" dirty="0"/>
          </a:p>
        </p:txBody>
      </p:sp>
      <p:sp>
        <p:nvSpPr>
          <p:cNvPr id="17" name="Elipsa 16"/>
          <p:cNvSpPr/>
          <p:nvPr/>
        </p:nvSpPr>
        <p:spPr>
          <a:xfrm>
            <a:off x="1500166" y="4786322"/>
            <a:ext cx="1128714" cy="1128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</a:t>
            </a:r>
            <a:r>
              <a:rPr lang="cs-CZ" dirty="0" smtClean="0"/>
              <a:t>e</a:t>
            </a:r>
          </a:p>
          <a:p>
            <a:pPr algn="ctr"/>
            <a:r>
              <a:rPr lang="cs-CZ" dirty="0" err="1"/>
              <a:t>s</a:t>
            </a:r>
            <a:r>
              <a:rPr lang="cs-CZ" dirty="0" err="1" smtClean="0"/>
              <a:t>he</a:t>
            </a:r>
            <a:endParaRPr lang="cs-CZ" dirty="0" smtClean="0"/>
          </a:p>
          <a:p>
            <a:pPr algn="ctr"/>
            <a:r>
              <a:rPr lang="cs-CZ" dirty="0" err="1" smtClean="0"/>
              <a:t>it</a:t>
            </a:r>
            <a:endParaRPr lang="cs-CZ" dirty="0"/>
          </a:p>
        </p:txBody>
      </p:sp>
      <p:cxnSp>
        <p:nvCxnSpPr>
          <p:cNvPr id="19" name="Přímá spojovací šipka 18"/>
          <p:cNvCxnSpPr/>
          <p:nvPr/>
        </p:nvCxnSpPr>
        <p:spPr>
          <a:xfrm>
            <a:off x="2714612" y="5429264"/>
            <a:ext cx="100013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Vývojový diagram: alternativní postup 20"/>
          <p:cNvSpPr/>
          <p:nvPr/>
        </p:nvSpPr>
        <p:spPr>
          <a:xfrm>
            <a:off x="3714744" y="5000636"/>
            <a:ext cx="1571636" cy="10412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has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r>
              <a:rPr lang="cs-CZ" dirty="0"/>
              <a:t>h</a:t>
            </a:r>
            <a:r>
              <a:rPr lang="cs-CZ" dirty="0" smtClean="0"/>
              <a:t>as not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r>
              <a:rPr lang="cs-CZ" dirty="0" err="1"/>
              <a:t>h</a:t>
            </a:r>
            <a:r>
              <a:rPr lang="cs-CZ" dirty="0" err="1" smtClean="0"/>
              <a:t>asn</a:t>
            </a:r>
            <a:r>
              <a:rPr lang="cs-CZ" dirty="0" smtClean="0"/>
              <a:t>´t</a:t>
            </a:r>
            <a:endParaRPr lang="cs-CZ" dirty="0"/>
          </a:p>
        </p:txBody>
      </p:sp>
      <p:cxnSp>
        <p:nvCxnSpPr>
          <p:cNvPr id="23" name="Přímá spojovací šipka 22"/>
          <p:cNvCxnSpPr/>
          <p:nvPr/>
        </p:nvCxnSpPr>
        <p:spPr>
          <a:xfrm>
            <a:off x="5357818" y="5500702"/>
            <a:ext cx="1357322" cy="193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aoblený obdélník 25"/>
          <p:cNvSpPr/>
          <p:nvPr/>
        </p:nvSpPr>
        <p:spPr>
          <a:xfrm>
            <a:off x="6500826" y="5072074"/>
            <a:ext cx="1414466" cy="1343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He´s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r>
              <a:rPr lang="cs-CZ" dirty="0" err="1" smtClean="0"/>
              <a:t>She</a:t>
            </a:r>
            <a:r>
              <a:rPr lang="cs-CZ" dirty="0" smtClean="0"/>
              <a:t>´s </a:t>
            </a:r>
            <a:r>
              <a:rPr lang="cs-CZ" dirty="0" err="1" smtClean="0"/>
              <a:t>got</a:t>
            </a:r>
            <a:endParaRPr lang="cs-CZ" dirty="0" smtClean="0"/>
          </a:p>
          <a:p>
            <a:pPr algn="ctr"/>
            <a:r>
              <a:rPr lang="cs-CZ" dirty="0" err="1" smtClean="0"/>
              <a:t>It</a:t>
            </a:r>
            <a:r>
              <a:rPr lang="cs-CZ" dirty="0" smtClean="0"/>
              <a:t>´s </a:t>
            </a:r>
            <a:r>
              <a:rPr lang="cs-CZ" dirty="0" err="1" smtClean="0"/>
              <a:t>got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I______________ a sister.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She</a:t>
            </a:r>
            <a:r>
              <a:rPr lang="cs-CZ" dirty="0" smtClean="0"/>
              <a:t> ____________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sisters</a:t>
            </a:r>
            <a:r>
              <a:rPr lang="cs-CZ" dirty="0" smtClean="0"/>
              <a:t>.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Mr</a:t>
            </a:r>
            <a:r>
              <a:rPr lang="cs-CZ" dirty="0" smtClean="0"/>
              <a:t>.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Mrs</a:t>
            </a:r>
            <a:r>
              <a:rPr lang="cs-CZ" dirty="0" smtClean="0"/>
              <a:t>. </a:t>
            </a:r>
            <a:r>
              <a:rPr lang="cs-CZ" dirty="0" err="1" smtClean="0"/>
              <a:t>Hill</a:t>
            </a:r>
            <a:r>
              <a:rPr lang="cs-CZ" dirty="0" smtClean="0"/>
              <a:t> __________ a </a:t>
            </a:r>
            <a:r>
              <a:rPr lang="cs-CZ" dirty="0" err="1" smtClean="0"/>
              <a:t>new</a:t>
            </a:r>
            <a:r>
              <a:rPr lang="cs-CZ" dirty="0" smtClean="0"/>
              <a:t> car.</a:t>
            </a:r>
          </a:p>
          <a:p>
            <a:r>
              <a:rPr lang="cs-CZ" dirty="0" smtClean="0"/>
              <a:t>- My </a:t>
            </a:r>
            <a:r>
              <a:rPr lang="cs-CZ" dirty="0" err="1" smtClean="0"/>
              <a:t>brothers</a:t>
            </a:r>
            <a:r>
              <a:rPr lang="cs-CZ" dirty="0" smtClean="0"/>
              <a:t>____________ </a:t>
            </a:r>
            <a:r>
              <a:rPr lang="cs-CZ" dirty="0" err="1" smtClean="0"/>
              <a:t>blue</a:t>
            </a:r>
            <a:r>
              <a:rPr lang="cs-CZ" dirty="0" smtClean="0"/>
              <a:t> </a:t>
            </a:r>
            <a:r>
              <a:rPr lang="cs-CZ" dirty="0" err="1" smtClean="0"/>
              <a:t>eyes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He_________</a:t>
            </a:r>
            <a:r>
              <a:rPr lang="cs-CZ" dirty="0" err="1" smtClean="0"/>
              <a:t>long</a:t>
            </a:r>
            <a:r>
              <a:rPr lang="cs-CZ" dirty="0" smtClean="0"/>
              <a:t> </a:t>
            </a:r>
            <a:r>
              <a:rPr lang="cs-CZ" dirty="0" err="1" smtClean="0"/>
              <a:t>hair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+ He__________ a </a:t>
            </a:r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flat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We</a:t>
            </a:r>
            <a:r>
              <a:rPr lang="cs-CZ" dirty="0" smtClean="0"/>
              <a:t> __________ a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pencil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We</a:t>
            </a:r>
            <a:r>
              <a:rPr lang="cs-CZ" dirty="0" smtClean="0"/>
              <a:t> ____________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Look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haven</a:t>
            </a:r>
            <a:r>
              <a:rPr lang="cs-CZ" dirty="0" smtClean="0"/>
              <a:t>´t </a:t>
            </a:r>
            <a:r>
              <a:rPr lang="cs-CZ" dirty="0" err="1" smtClean="0"/>
              <a:t>got</a:t>
            </a:r>
            <a:r>
              <a:rPr lang="cs-CZ" dirty="0" smtClean="0"/>
              <a:t> a sister.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r>
              <a:rPr lang="cs-CZ" dirty="0" smtClean="0"/>
              <a:t> (</a:t>
            </a:r>
            <a:r>
              <a:rPr lang="cs-CZ" dirty="0" err="1" smtClean="0"/>
              <a:t>she</a:t>
            </a:r>
            <a:r>
              <a:rPr lang="cs-CZ" dirty="0" smtClean="0"/>
              <a:t>´s </a:t>
            </a:r>
            <a:r>
              <a:rPr lang="cs-CZ" dirty="0" err="1" smtClean="0"/>
              <a:t>got</a:t>
            </a:r>
            <a:r>
              <a:rPr lang="cs-CZ" dirty="0" smtClean="0"/>
              <a:t>)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sisters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Mr</a:t>
            </a:r>
            <a:r>
              <a:rPr lang="cs-CZ" dirty="0" smtClean="0"/>
              <a:t>.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Mrs</a:t>
            </a:r>
            <a:r>
              <a:rPr lang="cs-CZ" dirty="0" smtClean="0"/>
              <a:t>. </a:t>
            </a:r>
            <a:r>
              <a:rPr lang="cs-CZ" dirty="0" err="1" smtClean="0"/>
              <a:t>Hill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car.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brothers</a:t>
            </a:r>
            <a:r>
              <a:rPr lang="cs-CZ" dirty="0" smtClean="0"/>
              <a:t> </a:t>
            </a:r>
            <a:r>
              <a:rPr lang="cs-CZ" dirty="0" err="1" smtClean="0"/>
              <a:t>haven</a:t>
            </a:r>
            <a:r>
              <a:rPr lang="cs-CZ" dirty="0" smtClean="0"/>
              <a:t>´t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blue</a:t>
            </a:r>
            <a:r>
              <a:rPr lang="cs-CZ" dirty="0" smtClean="0"/>
              <a:t> </a:t>
            </a:r>
            <a:r>
              <a:rPr lang="cs-CZ" dirty="0" err="1" smtClean="0"/>
              <a:t>eyes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hasn</a:t>
            </a:r>
            <a:r>
              <a:rPr lang="cs-CZ" dirty="0" smtClean="0"/>
              <a:t>´t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long</a:t>
            </a:r>
            <a:r>
              <a:rPr lang="cs-CZ" dirty="0" smtClean="0"/>
              <a:t> </a:t>
            </a:r>
            <a:r>
              <a:rPr lang="cs-CZ" dirty="0" err="1" smtClean="0"/>
              <a:t>hair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 has </a:t>
            </a:r>
            <a:r>
              <a:rPr lang="cs-CZ" dirty="0" err="1" smtClean="0"/>
              <a:t>got</a:t>
            </a:r>
            <a:r>
              <a:rPr lang="cs-CZ" dirty="0" smtClean="0"/>
              <a:t> (he´s </a:t>
            </a:r>
            <a:r>
              <a:rPr lang="cs-CZ" dirty="0" err="1" smtClean="0"/>
              <a:t>got</a:t>
            </a:r>
            <a:r>
              <a:rPr lang="cs-CZ" dirty="0" smtClean="0"/>
              <a:t>) a </a:t>
            </a:r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flat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(</a:t>
            </a:r>
            <a:r>
              <a:rPr lang="cs-CZ" dirty="0" err="1" smtClean="0"/>
              <a:t>we</a:t>
            </a:r>
            <a:r>
              <a:rPr lang="cs-CZ" dirty="0" smtClean="0"/>
              <a:t>´ve </a:t>
            </a:r>
            <a:r>
              <a:rPr lang="cs-CZ" dirty="0" err="1" smtClean="0"/>
              <a:t>got</a:t>
            </a:r>
            <a:r>
              <a:rPr lang="cs-CZ" dirty="0" smtClean="0"/>
              <a:t>) a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pencil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haven</a:t>
            </a:r>
            <a:r>
              <a:rPr lang="cs-CZ" dirty="0" smtClean="0"/>
              <a:t>´t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Questions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answers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 smtClean="0"/>
              <a:t>Have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you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got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garden</a:t>
            </a:r>
            <a:r>
              <a:rPr lang="cs-CZ" sz="2400" b="1" dirty="0" smtClean="0"/>
              <a:t>?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               </a:t>
            </a:r>
            <a:r>
              <a:rPr lang="cs-CZ" sz="2400" b="1" dirty="0" err="1" smtClean="0"/>
              <a:t>Yes</a:t>
            </a:r>
            <a:r>
              <a:rPr lang="cs-CZ" sz="2400" b="1" dirty="0" smtClean="0"/>
              <a:t>, I </a:t>
            </a:r>
            <a:r>
              <a:rPr lang="cs-CZ" sz="2400" b="1" dirty="0" err="1" smtClean="0"/>
              <a:t>have</a:t>
            </a:r>
            <a:r>
              <a:rPr lang="cs-CZ" sz="2400" b="1" dirty="0" smtClean="0"/>
              <a:t>.</a:t>
            </a:r>
          </a:p>
          <a:p>
            <a:r>
              <a:rPr lang="cs-CZ" sz="2400" b="1" dirty="0" smtClean="0"/>
              <a:t>               </a:t>
            </a:r>
          </a:p>
          <a:p>
            <a:r>
              <a:rPr lang="cs-CZ" sz="2400" b="1" dirty="0" smtClean="0"/>
              <a:t>               No, I </a:t>
            </a:r>
            <a:r>
              <a:rPr lang="cs-CZ" sz="2400" b="1" dirty="0" err="1" smtClean="0"/>
              <a:t>haven</a:t>
            </a:r>
            <a:r>
              <a:rPr lang="cs-CZ" sz="2400" b="1" dirty="0" smtClean="0"/>
              <a:t>´</a:t>
            </a:r>
            <a:r>
              <a:rPr lang="cs-CZ" sz="2400" b="1" dirty="0" err="1" smtClean="0"/>
              <a:t>t</a:t>
            </a:r>
            <a:r>
              <a:rPr lang="cs-CZ" sz="2400" b="1" dirty="0" smtClean="0"/>
              <a:t>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Has </a:t>
            </a:r>
            <a:r>
              <a:rPr lang="cs-CZ" sz="2400" b="1" dirty="0" err="1" smtClean="0"/>
              <a:t>Ann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got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any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children</a:t>
            </a:r>
            <a:r>
              <a:rPr lang="cs-CZ" sz="2400" b="1" dirty="0" smtClean="0"/>
              <a:t>?</a:t>
            </a:r>
          </a:p>
          <a:p>
            <a:r>
              <a:rPr lang="cs-CZ" sz="2400" b="1" dirty="0" smtClean="0"/>
              <a:t>                 </a:t>
            </a:r>
          </a:p>
          <a:p>
            <a:r>
              <a:rPr lang="cs-CZ" sz="2400" b="1" dirty="0" smtClean="0"/>
              <a:t>               </a:t>
            </a:r>
            <a:r>
              <a:rPr lang="cs-CZ" sz="2400" b="1" dirty="0" err="1" smtClean="0"/>
              <a:t>Yes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she</a:t>
            </a:r>
            <a:r>
              <a:rPr lang="cs-CZ" sz="2400" b="1" dirty="0" smtClean="0"/>
              <a:t> has.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                No, </a:t>
            </a:r>
            <a:r>
              <a:rPr lang="cs-CZ" sz="2400" b="1" dirty="0" err="1" smtClean="0"/>
              <a:t>she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hasn</a:t>
            </a:r>
            <a:r>
              <a:rPr lang="cs-CZ" sz="2400" b="1" dirty="0" smtClean="0"/>
              <a:t>´</a:t>
            </a:r>
            <a:r>
              <a:rPr lang="cs-CZ" sz="2400" b="1" dirty="0" err="1" smtClean="0"/>
              <a:t>t</a:t>
            </a:r>
            <a:r>
              <a:rPr lang="cs-CZ" sz="2400" b="1" dirty="0" smtClean="0"/>
              <a:t>.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pPr>
              <a:buNone/>
            </a:pPr>
            <a:endParaRPr lang="cs-CZ" sz="2400" b="1" dirty="0"/>
          </a:p>
        </p:txBody>
      </p:sp>
      <p:sp>
        <p:nvSpPr>
          <p:cNvPr id="4" name="Šipka doprava 3"/>
          <p:cNvSpPr/>
          <p:nvPr/>
        </p:nvSpPr>
        <p:spPr>
          <a:xfrm>
            <a:off x="1071538" y="23574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1071538" y="30718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000100" y="4643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1000100" y="52863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you</a:t>
            </a:r>
            <a:r>
              <a:rPr lang="cs-CZ" dirty="0" smtClean="0"/>
              <a:t>/a </a:t>
            </a:r>
            <a:r>
              <a:rPr lang="cs-CZ" dirty="0" err="1" smtClean="0"/>
              <a:t>bicycle</a:t>
            </a:r>
            <a:endParaRPr lang="cs-CZ" dirty="0" smtClean="0"/>
          </a:p>
          <a:p>
            <a:r>
              <a:rPr lang="cs-CZ" dirty="0" smtClean="0"/>
              <a:t>2. he/ many </a:t>
            </a:r>
            <a:r>
              <a:rPr lang="cs-CZ" dirty="0" err="1" smtClean="0"/>
              <a:t>books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err="1" smtClean="0"/>
              <a:t>they</a:t>
            </a:r>
            <a:r>
              <a:rPr lang="cs-CZ" dirty="0" smtClean="0"/>
              <a:t>/ a </a:t>
            </a:r>
            <a:r>
              <a:rPr lang="cs-CZ" dirty="0" err="1" smtClean="0"/>
              <a:t>new</a:t>
            </a:r>
            <a:r>
              <a:rPr lang="cs-CZ" dirty="0" smtClean="0"/>
              <a:t> house</a:t>
            </a:r>
          </a:p>
          <a:p>
            <a:r>
              <a:rPr lang="cs-CZ" dirty="0" smtClean="0"/>
              <a:t>4. Tom/ a </a:t>
            </a:r>
            <a:r>
              <a:rPr lang="cs-CZ" dirty="0" err="1" smtClean="0"/>
              <a:t>horse</a:t>
            </a:r>
            <a:endParaRPr lang="cs-CZ" dirty="0" smtClean="0"/>
          </a:p>
          <a:p>
            <a:r>
              <a:rPr lang="cs-CZ" dirty="0" smtClean="0"/>
              <a:t>5. </a:t>
            </a:r>
            <a:r>
              <a:rPr lang="cs-CZ" dirty="0" err="1" smtClean="0"/>
              <a:t>what</a:t>
            </a:r>
            <a:r>
              <a:rPr lang="cs-CZ" dirty="0" smtClean="0"/>
              <a:t>/ </a:t>
            </a:r>
            <a:r>
              <a:rPr lang="cs-CZ" dirty="0" err="1" smtClean="0"/>
              <a:t>you</a:t>
            </a:r>
            <a:endParaRPr lang="cs-CZ" dirty="0" smtClean="0"/>
          </a:p>
          <a:p>
            <a:r>
              <a:rPr lang="cs-CZ" dirty="0" smtClean="0"/>
              <a:t>6. </a:t>
            </a:r>
            <a:r>
              <a:rPr lang="cs-CZ" dirty="0" err="1" smtClean="0"/>
              <a:t>what</a:t>
            </a:r>
            <a:r>
              <a:rPr lang="cs-CZ" dirty="0" smtClean="0"/>
              <a:t>/</a:t>
            </a:r>
            <a:r>
              <a:rPr lang="cs-CZ" dirty="0" err="1" smtClean="0"/>
              <a:t>camera</a:t>
            </a:r>
            <a:r>
              <a:rPr lang="cs-CZ" dirty="0" smtClean="0"/>
              <a:t>/</a:t>
            </a:r>
            <a:r>
              <a:rPr lang="cs-CZ" dirty="0" err="1" smtClean="0"/>
              <a:t>Mr</a:t>
            </a:r>
            <a:r>
              <a:rPr lang="cs-CZ" dirty="0" smtClean="0"/>
              <a:t>.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Mrs</a:t>
            </a:r>
            <a:r>
              <a:rPr lang="cs-CZ" dirty="0" smtClean="0"/>
              <a:t>. Green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Look </a:t>
            </a:r>
            <a:r>
              <a:rPr lang="cs-CZ" dirty="0" err="1" smtClean="0"/>
              <a:t>at</a:t>
            </a:r>
            <a:r>
              <a:rPr lang="cs-CZ" dirty="0" smtClean="0"/>
              <a:t> a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1.Have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dirty="0" err="1" smtClean="0"/>
              <a:t>bicycle</a:t>
            </a:r>
            <a:r>
              <a:rPr lang="cs-CZ" dirty="0" smtClean="0"/>
              <a:t>?</a:t>
            </a:r>
          </a:p>
          <a:p>
            <a:r>
              <a:rPr lang="cs-CZ" dirty="0" smtClean="0"/>
              <a:t>2.Has he </a:t>
            </a:r>
            <a:r>
              <a:rPr lang="cs-CZ" dirty="0" err="1" smtClean="0"/>
              <a:t>got</a:t>
            </a:r>
            <a:r>
              <a:rPr lang="cs-CZ" dirty="0" smtClean="0"/>
              <a:t> many </a:t>
            </a:r>
            <a:r>
              <a:rPr lang="cs-CZ" dirty="0" err="1" smtClean="0"/>
              <a:t>books</a:t>
            </a:r>
            <a:r>
              <a:rPr lang="cs-CZ" dirty="0" smtClean="0"/>
              <a:t>?</a:t>
            </a:r>
          </a:p>
          <a:p>
            <a:r>
              <a:rPr lang="cs-CZ" dirty="0" smtClean="0"/>
              <a:t>3.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house?</a:t>
            </a:r>
          </a:p>
          <a:p>
            <a:r>
              <a:rPr lang="cs-CZ" dirty="0" smtClean="0"/>
              <a:t>4. Has Tom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dirty="0" err="1" smtClean="0"/>
              <a:t>horse</a:t>
            </a:r>
            <a:r>
              <a:rPr lang="cs-CZ" dirty="0" smtClean="0"/>
              <a:t>?</a:t>
            </a:r>
          </a:p>
          <a:p>
            <a:r>
              <a:rPr lang="cs-CZ" dirty="0" smtClean="0"/>
              <a:t>5.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?</a:t>
            </a:r>
          </a:p>
          <a:p>
            <a:r>
              <a:rPr lang="cs-CZ" dirty="0" smtClean="0"/>
              <a:t>6.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Mr</a:t>
            </a:r>
            <a:r>
              <a:rPr lang="cs-CZ" dirty="0" smtClean="0"/>
              <a:t>.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Mrs</a:t>
            </a:r>
            <a:r>
              <a:rPr lang="cs-CZ" dirty="0" smtClean="0"/>
              <a:t>. Green       </a:t>
            </a:r>
            <a:r>
              <a:rPr lang="cs-CZ" dirty="0" err="1" smtClean="0"/>
              <a:t>got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29369"/>
            <a:ext cx="10864224" cy="254314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2139950"/>
            <a:ext cx="1830388" cy="114935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850" y="3689350"/>
            <a:ext cx="1450975" cy="1824038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0138" y="2000240"/>
            <a:ext cx="1217614" cy="1090623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6800" y="3741738"/>
            <a:ext cx="1100138" cy="1804987"/>
          </a:xfrm>
          <a:prstGeom prst="rect">
            <a:avLst/>
          </a:prstGeom>
          <a:noFill/>
        </p:spPr>
      </p:pic>
      <p:pic>
        <p:nvPicPr>
          <p:cNvPr id="1032" name="Picture 8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2143116"/>
            <a:ext cx="1214445" cy="1071570"/>
          </a:xfrm>
          <a:prstGeom prst="rect">
            <a:avLst/>
          </a:prstGeom>
          <a:noFill/>
        </p:spPr>
      </p:pic>
      <p:pic>
        <p:nvPicPr>
          <p:cNvPr id="1033" name="Picture 9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8000" y="3832225"/>
            <a:ext cx="1776413" cy="163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Answer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latin typeface="Calibri"/>
              </a:rPr>
              <a:t> </a:t>
            </a:r>
            <a:r>
              <a:rPr lang="cs-CZ" dirty="0" err="1" smtClean="0">
                <a:latin typeface="Calibri"/>
              </a:rPr>
              <a:t>Have</a:t>
            </a:r>
            <a:r>
              <a:rPr lang="cs-CZ" dirty="0" smtClean="0">
                <a:latin typeface="Calibri"/>
              </a:rPr>
              <a:t> </a:t>
            </a:r>
            <a:r>
              <a:rPr lang="cs-CZ" dirty="0" err="1" smtClean="0">
                <a:latin typeface="Calibri"/>
              </a:rPr>
              <a:t>you</a:t>
            </a:r>
            <a:r>
              <a:rPr lang="cs-CZ" dirty="0" smtClean="0">
                <a:latin typeface="Calibri"/>
              </a:rPr>
              <a:t> </a:t>
            </a:r>
            <a:r>
              <a:rPr lang="cs-CZ" dirty="0" err="1" smtClean="0">
                <a:latin typeface="Calibri"/>
              </a:rPr>
              <a:t>got</a:t>
            </a:r>
            <a:r>
              <a:rPr lang="cs-CZ" dirty="0" smtClean="0">
                <a:latin typeface="Calibri"/>
              </a:rPr>
              <a:t> a </a:t>
            </a:r>
            <a:r>
              <a:rPr lang="cs-CZ" dirty="0" err="1" smtClean="0">
                <a:latin typeface="Calibri"/>
              </a:rPr>
              <a:t>brother</a:t>
            </a:r>
            <a:r>
              <a:rPr lang="cs-CZ" dirty="0" smtClean="0">
                <a:latin typeface="Calibri"/>
              </a:rPr>
              <a:t>?</a:t>
            </a:r>
          </a:p>
          <a:p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Has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your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friend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a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pet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at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home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?</a:t>
            </a:r>
          </a:p>
          <a:p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Have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you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got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a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pet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?</a:t>
            </a:r>
          </a:p>
          <a:p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Where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have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you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got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your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pencilcase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?</a:t>
            </a:r>
          </a:p>
          <a:p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What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animal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have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you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 </a:t>
            </a:r>
            <a:r>
              <a:rPr lang="cs-CZ" dirty="0" err="1" smtClean="0">
                <a:ln>
                  <a:solidFill>
                    <a:schemeClr val="tx1"/>
                  </a:solidFill>
                  <a:prstDash val="sysDash"/>
                </a:ln>
              </a:rPr>
              <a:t>got</a:t>
            </a:r>
            <a:r>
              <a:rPr lang="cs-CZ" dirty="0" smtClean="0">
                <a:ln>
                  <a:solidFill>
                    <a:schemeClr val="tx1"/>
                  </a:solidFill>
                  <a:prstDash val="sysDash"/>
                </a:ln>
              </a:rPr>
              <a:t>?</a:t>
            </a:r>
          </a:p>
          <a:p>
            <a:endParaRPr lang="cs-CZ" dirty="0">
              <a:ln>
                <a:solidFill>
                  <a:schemeClr val="tx1"/>
                </a:solidFill>
                <a:prstDash val="sysDash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223</TotalTime>
  <Words>478</Words>
  <Application>Microsoft Office PowerPoint</Application>
  <PresentationFormat>Předvádění na obrazovce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Lití písma</vt:lpstr>
      <vt:lpstr>Snímek 1</vt:lpstr>
      <vt:lpstr>Sloveso mít</vt:lpstr>
      <vt:lpstr>Write the sentences</vt:lpstr>
      <vt:lpstr>Look at and correct it!</vt:lpstr>
      <vt:lpstr>Questions to have and short answers</vt:lpstr>
      <vt:lpstr>Write questions</vt:lpstr>
      <vt:lpstr>Look at a correct your questions!</vt:lpstr>
      <vt:lpstr>Complete the sentenses</vt:lpstr>
      <vt:lpstr>Answer!</vt:lpstr>
      <vt:lpstr>Use the correct form of have to </vt:lpstr>
      <vt:lpstr>Describe the man!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Martin Hrych</cp:lastModifiedBy>
  <cp:revision>26</cp:revision>
  <dcterms:created xsi:type="dcterms:W3CDTF">2013-03-09T17:45:02Z</dcterms:created>
  <dcterms:modified xsi:type="dcterms:W3CDTF">2013-06-11T08:03:32Z</dcterms:modified>
</cp:coreProperties>
</file>